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サブタイトル 2"/>
          <p:cNvSpPr>
            <a:spLocks noGrp="1"/>
          </p:cNvSpPr>
          <p:nvPr>
            <p:ph type="subTitle" idx="1"/>
          </p:nvPr>
        </p:nvSpPr>
        <p:spPr>
          <a:xfrm>
            <a:off x="507672" y="2780928"/>
            <a:ext cx="8384807" cy="3816424"/>
          </a:xfrm>
          <a:ln w="12700">
            <a:noFill/>
          </a:ln>
        </p:spPr>
        <p:txBody>
          <a:bodyPr anchor="ctr"/>
          <a:lstStyle/>
          <a:p>
            <a:pPr algn="l" eaLnBrk="1" hangingPunct="1"/>
            <a:r>
              <a:rPr kumimoji="0" lang="ja-JP" altLang="en-US" sz="2400" dirty="0">
                <a:solidFill>
                  <a:schemeClr val="tx1"/>
                </a:solidFill>
                <a:latin typeface="ＭＳ Ｐゴシック" charset="-128"/>
              </a:rPr>
              <a:t>演題発表に関連し</a:t>
            </a:r>
            <a:r>
              <a:rPr kumimoji="0" lang="ja-JP" altLang="en-US" sz="2400">
                <a:solidFill>
                  <a:schemeClr val="tx1"/>
                </a:solidFill>
                <a:latin typeface="ＭＳ Ｐゴシック" charset="-128"/>
              </a:rPr>
              <a:t>、発表者らが開示</a:t>
            </a:r>
            <a:r>
              <a:rPr kumimoji="0" lang="ja-JP" altLang="en-US" sz="2400" dirty="0">
                <a:solidFill>
                  <a:schemeClr val="tx1"/>
                </a:solidFill>
                <a:latin typeface="ＭＳ Ｐゴシック" charset="-128"/>
              </a:rPr>
              <a:t>すべき</a:t>
            </a:r>
            <a:r>
              <a:rPr kumimoji="0" lang="en-US" altLang="ja-JP" sz="2400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400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2400" dirty="0">
              <a:solidFill>
                <a:schemeClr val="tx1"/>
              </a:solidFill>
              <a:latin typeface="ＭＳ Ｐゴシック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800" dirty="0">
                <a:solidFill>
                  <a:schemeClr val="tx1"/>
                </a:solidFill>
                <a:latin typeface="Arial" charset="0"/>
              </a:rPr>
              <a:t>　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  ① </a:t>
            </a: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顧問：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② 株保有・</a:t>
            </a: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利益：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③ 特許</a:t>
            </a: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使用料：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④ </a:t>
            </a: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講演料：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　　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⑤ </a:t>
            </a: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原稿料：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　　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⑥ 受託研究・共同</a:t>
            </a: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研究費：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　　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⑦ 奨学寄付</a:t>
            </a: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金：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　　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⑧ 寄付講座</a:t>
            </a: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所属：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　　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⑨ 試薬・機器・役務等の供与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: </a:t>
            </a: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　　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⑩ 特別な便益の</a:t>
            </a:r>
            <a:r>
              <a:rPr kumimoji="0" lang="ja-JP" altLang="en-US" sz="2300">
                <a:solidFill>
                  <a:schemeClr val="tx1"/>
                </a:solidFill>
                <a:latin typeface="Arial" charset="0"/>
              </a:rPr>
              <a:t>提供：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441A8F9-6BB6-C12D-0B7B-3E495D1079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544" y="981840"/>
            <a:ext cx="7772400" cy="1470025"/>
          </a:xfrm>
          <a:ln>
            <a:noFill/>
          </a:ln>
        </p:spPr>
        <p:txBody>
          <a:bodyPr/>
          <a:lstStyle/>
          <a:p>
            <a:r>
              <a:rPr kumimoji="0" lang="ja-JP" altLang="en-US" b="1">
                <a:latin typeface="Arial" charset="0"/>
              </a:rPr>
              <a:t>ＣＯ Ｉ （利益相反）開示</a:t>
            </a:r>
            <a:br>
              <a:rPr kumimoji="0" lang="en-US" altLang="ja-JP" b="1" i="1" dirty="0"/>
            </a:br>
            <a:r>
              <a:rPr kumimoji="0" lang="ja-JP" altLang="en-US" b="1"/>
              <a:t>筆頭発表者名：　○○○○</a:t>
            </a:r>
            <a:endParaRPr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76ADB5EC-A31C-21C3-2C69-38198940C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805" y="316009"/>
            <a:ext cx="690763" cy="597776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FAA2698-C874-10DC-3546-DD0C9A36CD77}"/>
              </a:ext>
            </a:extLst>
          </p:cNvPr>
          <p:cNvSpPr txBox="1"/>
          <p:nvPr/>
        </p:nvSpPr>
        <p:spPr>
          <a:xfrm>
            <a:off x="1309568" y="384064"/>
            <a:ext cx="3326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/>
              <a:t>日本獣医臨床病理学会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4E6D14A-B9DF-831E-AA73-36701C54192D}"/>
              </a:ext>
            </a:extLst>
          </p:cNvPr>
          <p:cNvSpPr/>
          <p:nvPr/>
        </p:nvSpPr>
        <p:spPr>
          <a:xfrm>
            <a:off x="4691421" y="3861048"/>
            <a:ext cx="4210113" cy="19031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1"/>
                </a:solidFill>
              </a:rPr>
              <a:t>該当する項目のみ記載する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>
                <a:solidFill>
                  <a:schemeClr val="tx1"/>
                </a:solidFill>
              </a:rPr>
              <a:t>（記載例）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0" lang="ja-JP" altLang="en-US" sz="1800">
                <a:solidFill>
                  <a:schemeClr val="tx1"/>
                </a:solidFill>
                <a:latin typeface="Arial" charset="0"/>
              </a:rPr>
              <a:t>　⑥ 受託研究・共同研究費：</a:t>
            </a:r>
            <a:r>
              <a:rPr kumimoji="0" lang="en-US" altLang="ja-JP" sz="1800" dirty="0">
                <a:solidFill>
                  <a:schemeClr val="tx1"/>
                </a:solidFill>
                <a:latin typeface="Arial" charset="0"/>
              </a:rPr>
              <a:t>OO</a:t>
            </a:r>
            <a:r>
              <a:rPr kumimoji="0" lang="ja-JP" altLang="en-US" sz="1800">
                <a:solidFill>
                  <a:schemeClr val="tx1"/>
                </a:solidFill>
                <a:latin typeface="Arial" charset="0"/>
              </a:rPr>
              <a:t>株式会社</a:t>
            </a:r>
            <a:endParaRPr kumimoji="0" lang="en-US" altLang="ja-JP" sz="1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125</Words>
  <Application>Microsoft Macintosh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ＣＯ Ｉ （利益相反）開示 筆頭発表者名：　○○○○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t0000082</cp:lastModifiedBy>
  <cp:revision>21</cp:revision>
  <dcterms:created xsi:type="dcterms:W3CDTF">2012-08-22T19:13:55Z</dcterms:created>
  <dcterms:modified xsi:type="dcterms:W3CDTF">2024-05-28T01:29:07Z</dcterms:modified>
</cp:coreProperties>
</file>