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2024/5/28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556792"/>
            <a:ext cx="7772400" cy="2232025"/>
          </a:xfrm>
          <a:ln w="12700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b="1">
                <a:latin typeface="Arial" charset="0"/>
              </a:rPr>
              <a:t>ＣＯ </a:t>
            </a:r>
            <a:r>
              <a:rPr kumimoji="0" lang="ja-JP" altLang="en-US" b="1" dirty="0">
                <a:latin typeface="Arial" charset="0"/>
              </a:rPr>
              <a:t>Ｉ （利益相反</a:t>
            </a:r>
            <a:r>
              <a:rPr kumimoji="0" lang="ja-JP" altLang="en-US" b="1">
                <a:latin typeface="Arial" charset="0"/>
              </a:rPr>
              <a:t>）開示</a:t>
            </a:r>
            <a:br>
              <a:rPr kumimoji="0" lang="en-US" altLang="ja-JP" b="1" i="1" dirty="0"/>
            </a:br>
            <a:r>
              <a:rPr kumimoji="0" lang="ja-JP" altLang="en-US" b="1" dirty="0"/>
              <a:t>筆頭発表者名：　</a:t>
            </a:r>
            <a:r>
              <a:rPr kumimoji="0" lang="ja-JP" altLang="en-US" b="1"/>
              <a:t>○○○</a:t>
            </a:r>
            <a:r>
              <a:rPr kumimoji="0" lang="ja-JP" altLang="en-US" b="1" dirty="0"/>
              <a:t>○</a:t>
            </a:r>
            <a:endParaRPr lang="ja-JP" altLang="en-US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780061" y="3990203"/>
            <a:ext cx="7704138" cy="1728787"/>
          </a:xfrm>
          <a:ln w="12700">
            <a:noFill/>
          </a:ln>
        </p:spPr>
        <p:txBody>
          <a:bodyPr/>
          <a:lstStyle/>
          <a:p>
            <a:pPr algn="l" eaLnBrk="1" hangingPunct="1"/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</a:t>
            </a:r>
            <a:r>
              <a:rPr lang="ja-JP" altLang="en-US" sz="36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関連し、発表者らに開示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すべき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ECC1EF6-0F82-0761-6A70-CCA33D594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698" y="476672"/>
            <a:ext cx="690763" cy="597776"/>
          </a:xfrm>
          <a:prstGeom prst="rect">
            <a:avLst/>
          </a:prstGeom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5EBF7C-A06B-2952-35E4-C0511C1F78E8}"/>
              </a:ext>
            </a:extLst>
          </p:cNvPr>
          <p:cNvSpPr txBox="1"/>
          <p:nvPr/>
        </p:nvSpPr>
        <p:spPr>
          <a:xfrm>
            <a:off x="1440461" y="544727"/>
            <a:ext cx="3262432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/>
              <a:t>日本獣医臨床病理学会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41</Words>
  <Application>Microsoft Macintosh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ＣＯ Ｉ （利益相反）開示 筆頭発表者名：　○○○○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t0000082</cp:lastModifiedBy>
  <cp:revision>15</cp:revision>
  <dcterms:created xsi:type="dcterms:W3CDTF">2012-08-22T19:13:55Z</dcterms:created>
  <dcterms:modified xsi:type="dcterms:W3CDTF">2024-05-28T01:28:54Z</dcterms:modified>
</cp:coreProperties>
</file>